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</p:sldIdLst>
  <p:sldSz cx="9144000" cy="2879725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>
    <p:restoredLeft sz="34587" autoAdjust="0"/>
    <p:restoredTop sz="94633" autoAdjust="0"/>
  </p:normalViewPr>
  <p:slideViewPr>
    <p:cSldViewPr showGuides="1">
      <p:cViewPr>
        <p:scale>
          <a:sx n="100" d="100"/>
          <a:sy n="100" d="100"/>
        </p:scale>
        <p:origin x="-1908" y="-1602"/>
      </p:cViewPr>
      <p:guideLst>
        <p:guide orient="horz" pos="907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94582"/>
            <a:ext cx="7772400" cy="61727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1631844"/>
            <a:ext cx="6400800" cy="73593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061BA-83E0-4CBD-BD62-CA6C38572CF8}" type="datetimeFigureOut">
              <a:rPr lang="pt-BR" smtClean="0"/>
              <a:t>22/07/2024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1654B-00E4-4170-96E2-0F9551DEB0C6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9921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061BA-83E0-4CBD-BD62-CA6C38572CF8}" type="datetimeFigureOut">
              <a:rPr lang="pt-BR" smtClean="0"/>
              <a:t>22/07/2024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1654B-00E4-4170-96E2-0F9551DEB0C6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295414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15323"/>
            <a:ext cx="2057400" cy="245709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15323"/>
            <a:ext cx="6019800" cy="245709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061BA-83E0-4CBD-BD62-CA6C38572CF8}" type="datetimeFigureOut">
              <a:rPr lang="pt-BR" smtClean="0"/>
              <a:t>22/07/2024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1654B-00E4-4170-96E2-0F9551DEB0C6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03337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061BA-83E0-4CBD-BD62-CA6C38572CF8}" type="datetimeFigureOut">
              <a:rPr lang="pt-BR" smtClean="0"/>
              <a:t>22/07/2024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1654B-00E4-4170-96E2-0F9551DEB0C6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042973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850490"/>
            <a:ext cx="7772400" cy="57194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1220550"/>
            <a:ext cx="7772400" cy="6299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061BA-83E0-4CBD-BD62-CA6C38572CF8}" type="datetimeFigureOut">
              <a:rPr lang="pt-BR" smtClean="0"/>
              <a:t>22/07/2024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1654B-00E4-4170-96E2-0F9551DEB0C6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209638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671937"/>
            <a:ext cx="4038600" cy="190048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671937"/>
            <a:ext cx="4038600" cy="190048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061BA-83E0-4CBD-BD62-CA6C38572CF8}" type="datetimeFigureOut">
              <a:rPr lang="pt-BR" smtClean="0"/>
              <a:t>22/07/2024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1654B-00E4-4170-96E2-0F9551DEB0C6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450397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644606"/>
            <a:ext cx="4040188" cy="26864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913247"/>
            <a:ext cx="4040188" cy="16591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0" y="644606"/>
            <a:ext cx="4041775" cy="26864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0" y="913247"/>
            <a:ext cx="4041775" cy="16591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061BA-83E0-4CBD-BD62-CA6C38572CF8}" type="datetimeFigureOut">
              <a:rPr lang="pt-BR" smtClean="0"/>
              <a:t>22/07/2024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1654B-00E4-4170-96E2-0F9551DEB0C6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028750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061BA-83E0-4CBD-BD62-CA6C38572CF8}" type="datetimeFigureOut">
              <a:rPr lang="pt-BR" smtClean="0"/>
              <a:t>22/07/2024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1654B-00E4-4170-96E2-0F9551DEB0C6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528038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061BA-83E0-4CBD-BD62-CA6C38572CF8}" type="datetimeFigureOut">
              <a:rPr lang="pt-BR" smtClean="0"/>
              <a:t>22/07/2024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1654B-00E4-4170-96E2-0F9551DEB0C6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115651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5" y="114658"/>
            <a:ext cx="3008313" cy="48795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14656"/>
            <a:ext cx="5111750" cy="245776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5" y="602609"/>
            <a:ext cx="3008313" cy="19698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061BA-83E0-4CBD-BD62-CA6C38572CF8}" type="datetimeFigureOut">
              <a:rPr lang="pt-BR" smtClean="0"/>
              <a:t>22/07/2024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1654B-00E4-4170-96E2-0F9551DEB0C6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162894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2015810"/>
            <a:ext cx="5486400" cy="23797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257310"/>
            <a:ext cx="5486400" cy="172783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2253785"/>
            <a:ext cx="5486400" cy="33796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061BA-83E0-4CBD-BD62-CA6C38572CF8}" type="datetimeFigureOut">
              <a:rPr lang="pt-BR" smtClean="0"/>
              <a:t>22/07/2024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1654B-00E4-4170-96E2-0F9551DEB0C6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24261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00082"/>
            </a:gs>
            <a:gs pos="50000">
              <a:srgbClr val="66008F"/>
            </a:gs>
            <a:gs pos="92000">
              <a:srgbClr val="BA0066"/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15323"/>
            <a:ext cx="8229600" cy="4799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671937"/>
            <a:ext cx="8229600" cy="19004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2669079"/>
            <a:ext cx="2133600" cy="1533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E061BA-83E0-4CBD-BD62-CA6C38572CF8}" type="datetimeFigureOut">
              <a:rPr lang="pt-BR" smtClean="0"/>
              <a:t>22/07/2024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2669079"/>
            <a:ext cx="2895600" cy="1533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2669079"/>
            <a:ext cx="2133600" cy="1533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11654B-00E4-4170-96E2-0F9551DEB0C6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940327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089"/>
          <a:stretch/>
        </p:blipFill>
        <p:spPr>
          <a:xfrm>
            <a:off x="-36512" y="0"/>
            <a:ext cx="3182906" cy="2879428"/>
          </a:xfrm>
          <a:prstGeom prst="rect">
            <a:avLst/>
          </a:prstGeom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3707904" y="107982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t-BR"/>
          </a:p>
        </p:txBody>
      </p:sp>
      <p:sp>
        <p:nvSpPr>
          <p:cNvPr id="2" name="TextBox 1"/>
          <p:cNvSpPr txBox="1"/>
          <p:nvPr/>
        </p:nvSpPr>
        <p:spPr>
          <a:xfrm>
            <a:off x="3892635" y="791790"/>
            <a:ext cx="43396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3200" b="1" dirty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O Futuro da Computação</a:t>
            </a:r>
            <a:r>
              <a:rPr lang="pt-BR" sz="3200" b="1" dirty="0" smtClean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:</a:t>
            </a:r>
            <a:endParaRPr lang="pt-BR" sz="3200" b="1" dirty="0">
              <a:solidFill>
                <a:schemeClr val="accent6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275856" y="1449154"/>
            <a:ext cx="567854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600" b="1" dirty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Uma Jornada pela AWS Cloud Computing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42936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00082"/>
            </a:gs>
            <a:gs pos="50000">
              <a:srgbClr val="66008F"/>
            </a:gs>
            <a:gs pos="92000">
              <a:srgbClr val="BA0066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707904" y="107982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t-BR"/>
          </a:p>
        </p:txBody>
      </p:sp>
      <p:sp>
        <p:nvSpPr>
          <p:cNvPr id="2" name="TextBox 1"/>
          <p:cNvSpPr txBox="1"/>
          <p:nvPr/>
        </p:nvSpPr>
        <p:spPr>
          <a:xfrm>
            <a:off x="3677031" y="1079822"/>
            <a:ext cx="47708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3200" b="1" dirty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Principais Serviços da AWS</a:t>
            </a:r>
            <a:endParaRPr lang="pt-BR" sz="3200" b="1" dirty="0">
              <a:solidFill>
                <a:schemeClr val="accent6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291"/>
            <a:ext cx="3071707" cy="2879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170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707904" y="107982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t-BR"/>
          </a:p>
        </p:txBody>
      </p:sp>
      <p:sp>
        <p:nvSpPr>
          <p:cNvPr id="2" name="TextBox 1"/>
          <p:cNvSpPr txBox="1"/>
          <p:nvPr/>
        </p:nvSpPr>
        <p:spPr>
          <a:xfrm>
            <a:off x="3203848" y="1079822"/>
            <a:ext cx="58807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3200" b="1" dirty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O Futuro da Computação com AWS</a:t>
            </a:r>
            <a:endParaRPr lang="pt-BR" sz="3200" b="1" dirty="0">
              <a:solidFill>
                <a:schemeClr val="accent6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291"/>
            <a:ext cx="3131840" cy="2879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72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707904" y="107982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t-BR"/>
          </a:p>
        </p:txBody>
      </p:sp>
      <p:sp>
        <p:nvSpPr>
          <p:cNvPr id="2" name="TextBox 1"/>
          <p:cNvSpPr txBox="1"/>
          <p:nvPr/>
        </p:nvSpPr>
        <p:spPr>
          <a:xfrm>
            <a:off x="3930152" y="1030461"/>
            <a:ext cx="44582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4000" b="1" dirty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Exemplo de Sucesso</a:t>
            </a:r>
            <a:endParaRPr lang="pt-BR" sz="4000" b="1" dirty="0">
              <a:solidFill>
                <a:schemeClr val="accent6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131840" cy="2879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72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707904" y="107982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t-BR"/>
          </a:p>
        </p:txBody>
      </p:sp>
      <p:sp>
        <p:nvSpPr>
          <p:cNvPr id="2" name="TextBox 1"/>
          <p:cNvSpPr txBox="1"/>
          <p:nvPr/>
        </p:nvSpPr>
        <p:spPr>
          <a:xfrm>
            <a:off x="4849628" y="1007814"/>
            <a:ext cx="242566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4000" b="1" dirty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Conclusão</a:t>
            </a:r>
            <a:endParaRPr lang="pt-BR" sz="3200" b="1" dirty="0">
              <a:solidFill>
                <a:schemeClr val="accent6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291"/>
            <a:ext cx="3131840" cy="2879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72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707904" y="107982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t-BR"/>
          </a:p>
        </p:txBody>
      </p:sp>
      <p:sp>
        <p:nvSpPr>
          <p:cNvPr id="2" name="TextBox 1"/>
          <p:cNvSpPr txBox="1"/>
          <p:nvPr/>
        </p:nvSpPr>
        <p:spPr>
          <a:xfrm>
            <a:off x="4688527" y="1007814"/>
            <a:ext cx="274786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4000" b="1" dirty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Referências</a:t>
            </a:r>
            <a:endParaRPr lang="pt-BR" sz="4000" b="1" dirty="0">
              <a:solidFill>
                <a:schemeClr val="accent6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537" y="-1"/>
            <a:ext cx="3149377" cy="2879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133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</TotalTime>
  <Words>26</Words>
  <Application>Microsoft Office PowerPoint</Application>
  <PresentationFormat>Custom</PresentationFormat>
  <Paragraphs>7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Victor Cardoso</dc:creator>
  <cp:lastModifiedBy>Victor Cardoso</cp:lastModifiedBy>
  <cp:revision>7</cp:revision>
  <dcterms:created xsi:type="dcterms:W3CDTF">2024-07-22T01:53:16Z</dcterms:created>
  <dcterms:modified xsi:type="dcterms:W3CDTF">2024-07-22T13:26:42Z</dcterms:modified>
</cp:coreProperties>
</file>

<file path=docProps/thumbnail.jpeg>
</file>